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582" r:id="rId2"/>
    <p:sldId id="619" r:id="rId3"/>
    <p:sldId id="613" r:id="rId4"/>
    <p:sldId id="620" r:id="rId5"/>
    <p:sldId id="621" r:id="rId6"/>
    <p:sldId id="606" r:id="rId7"/>
    <p:sldId id="612" r:id="rId8"/>
    <p:sldId id="608" r:id="rId9"/>
    <p:sldId id="624" r:id="rId10"/>
    <p:sldId id="623" r:id="rId11"/>
    <p:sldId id="62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576" autoAdjust="0"/>
  </p:normalViewPr>
  <p:slideViewPr>
    <p:cSldViewPr>
      <p:cViewPr>
        <p:scale>
          <a:sx n="70" d="100"/>
          <a:sy n="70" d="100"/>
        </p:scale>
        <p:origin x="-1080" y="-84"/>
      </p:cViewPr>
      <p:guideLst>
        <p:guide orient="horz" pos="2160"/>
        <p:guide pos="2880"/>
      </p:guideLst>
    </p:cSldViewPr>
  </p:slideViewPr>
  <p:outlineViewPr>
    <p:cViewPr>
      <p:scale>
        <a:sx n="33" d="100"/>
        <a:sy n="33" d="100"/>
      </p:scale>
      <p:origin x="0" y="5712"/>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EB6277-3D01-4DD2-AD48-BFE97C6A6299}" type="datetimeFigureOut">
              <a:rPr lang="en-IN" smtClean="0"/>
              <a:pPr/>
              <a:t>20-04-2021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88D936-5238-4364-847D-76E1C6C6183A}"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9B61E9-2B6B-4AF9-98E3-D3F8A8AD7F76}" type="datetimeFigureOut">
              <a:rPr lang="en-US" smtClean="0"/>
              <a:pPr/>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E1467-0B5C-4216-BAD4-B48C6D0A8D0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9B61E9-2B6B-4AF9-98E3-D3F8A8AD7F76}" type="datetimeFigureOut">
              <a:rPr lang="en-US" smtClean="0"/>
              <a:pPr/>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E1467-0B5C-4216-BAD4-B48C6D0A8D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9B61E9-2B6B-4AF9-98E3-D3F8A8AD7F76}" type="datetimeFigureOut">
              <a:rPr lang="en-US" smtClean="0"/>
              <a:pPr/>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E1467-0B5C-4216-BAD4-B48C6D0A8D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9B61E9-2B6B-4AF9-98E3-D3F8A8AD7F76}" type="datetimeFigureOut">
              <a:rPr lang="en-US" smtClean="0"/>
              <a:pPr/>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E1467-0B5C-4216-BAD4-B48C6D0A8D0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9B61E9-2B6B-4AF9-98E3-D3F8A8AD7F76}" type="datetimeFigureOut">
              <a:rPr lang="en-US" smtClean="0"/>
              <a:pPr/>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E1467-0B5C-4216-BAD4-B48C6D0A8D0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9B61E9-2B6B-4AF9-98E3-D3F8A8AD7F76}" type="datetimeFigureOut">
              <a:rPr lang="en-US" smtClean="0"/>
              <a:pPr/>
              <a:t>4/20/2021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E1467-0B5C-4216-BAD4-B48C6D0A8D0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9B61E9-2B6B-4AF9-98E3-D3F8A8AD7F76}" type="datetimeFigureOut">
              <a:rPr lang="en-US" smtClean="0"/>
              <a:pPr/>
              <a:t>4/20/2021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E1467-0B5C-4216-BAD4-B48C6D0A8D0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9B61E9-2B6B-4AF9-98E3-D3F8A8AD7F76}" type="datetimeFigureOut">
              <a:rPr lang="en-US" smtClean="0"/>
              <a:pPr/>
              <a:t>4/20/2021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E1467-0B5C-4216-BAD4-B48C6D0A8D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9B61E9-2B6B-4AF9-98E3-D3F8A8AD7F76}" type="datetimeFigureOut">
              <a:rPr lang="en-US" smtClean="0"/>
              <a:pPr/>
              <a:t>4/20/2021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E1467-0B5C-4216-BAD4-B48C6D0A8D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9B61E9-2B6B-4AF9-98E3-D3F8A8AD7F76}" type="datetimeFigureOut">
              <a:rPr lang="en-US" smtClean="0"/>
              <a:pPr/>
              <a:t>4/20/2021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E1467-0B5C-4216-BAD4-B48C6D0A8D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9B61E9-2B6B-4AF9-98E3-D3F8A8AD7F76}" type="datetimeFigureOut">
              <a:rPr lang="en-US" smtClean="0"/>
              <a:pPr/>
              <a:t>4/20/2021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E1467-0B5C-4216-BAD4-B48C6D0A8D0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1000" b="-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9B61E9-2B6B-4AF9-98E3-D3F8A8AD7F76}" type="datetimeFigureOut">
              <a:rPr lang="en-US" smtClean="0"/>
              <a:pPr/>
              <a:t>4/20/2021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E1467-0B5C-4216-BAD4-B48C6D0A8D0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2"/>
          <p:cNvSpPr>
            <a:spLocks noGrp="1"/>
          </p:cNvSpPr>
          <p:nvPr>
            <p:ph type="subTitle" idx="1"/>
          </p:nvPr>
        </p:nvSpPr>
        <p:spPr>
          <a:xfrm>
            <a:off x="152400" y="152400"/>
            <a:ext cx="8839200" cy="6553200"/>
          </a:xfrm>
        </p:spPr>
        <p:txBody>
          <a:bodyPr/>
          <a:lstStyle/>
          <a:p>
            <a:pPr eaLnBrk="1" hangingPunct="1"/>
            <a:endParaRPr lang="en-US" sz="5400" b="1" i="1" u="sng" dirty="0" smtClean="0">
              <a:solidFill>
                <a:schemeClr val="bg1"/>
              </a:solidFill>
            </a:endParaRPr>
          </a:p>
          <a:p>
            <a:pPr eaLnBrk="1" hangingPunct="1"/>
            <a:endParaRPr lang="en-US" sz="5400" b="1" i="1" u="sng" dirty="0" smtClean="0">
              <a:solidFill>
                <a:schemeClr val="bg1"/>
              </a:solidFill>
            </a:endParaRPr>
          </a:p>
        </p:txBody>
      </p:sp>
      <p:sp>
        <p:nvSpPr>
          <p:cNvPr id="3" name="Oval 2"/>
          <p:cNvSpPr/>
          <p:nvPr/>
        </p:nvSpPr>
        <p:spPr>
          <a:xfrm>
            <a:off x="228600" y="533400"/>
            <a:ext cx="8610600" cy="5715000"/>
          </a:xfrm>
          <a:prstGeom prst="ellipse">
            <a:avLst/>
          </a:prstGeom>
          <a:solidFill>
            <a:srgbClr val="00B0F0"/>
          </a:solidFill>
          <a:ln>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b="1" i="1" dirty="0" smtClean="0">
              <a:solidFill>
                <a:srgbClr val="FFFF00"/>
              </a:solidFill>
            </a:endParaRPr>
          </a:p>
          <a:p>
            <a:pPr algn="ctr"/>
            <a:r>
              <a:rPr lang="en-US" sz="4800" b="1" i="1" dirty="0" smtClean="0">
                <a:solidFill>
                  <a:srgbClr val="FFFF00"/>
                </a:solidFill>
              </a:rPr>
              <a:t>Wheel Wing Meeting 2 </a:t>
            </a:r>
          </a:p>
          <a:p>
            <a:pPr algn="ctr"/>
            <a:r>
              <a:rPr lang="en-US" sz="2800" b="1" i="1" dirty="0" smtClean="0">
                <a:solidFill>
                  <a:srgbClr val="FFFF00"/>
                </a:solidFill>
              </a:rPr>
              <a:t>21.04.2021</a:t>
            </a:r>
            <a:r>
              <a:rPr lang="en-US" sz="2800" b="1" i="1" dirty="0" smtClean="0">
                <a:solidFill>
                  <a:srgbClr val="FFFF00"/>
                </a:solidFill>
              </a:rPr>
              <a:t>, Wednesday, 06.-00-07.30 am</a:t>
            </a:r>
          </a:p>
          <a:p>
            <a:pPr algn="ctr"/>
            <a:endParaRPr lang="en-US" sz="2400" b="1" i="1" dirty="0" smtClean="0">
              <a:solidFill>
                <a:schemeClr val="bg1"/>
              </a:solidFill>
              <a:latin typeface="Arial Narrow" pitchFamily="34" charset="0"/>
            </a:endParaRPr>
          </a:p>
          <a:p>
            <a:pPr algn="ctr"/>
            <a:r>
              <a:rPr lang="en-US" sz="4000" b="1" i="1" dirty="0" smtClean="0">
                <a:solidFill>
                  <a:schemeClr val="bg1"/>
                </a:solidFill>
                <a:latin typeface="Arial Narrow" pitchFamily="34" charset="0"/>
              </a:rPr>
              <a:t>“</a:t>
            </a:r>
            <a:r>
              <a:rPr lang="en-IN" sz="4000" b="1" dirty="0" smtClean="0"/>
              <a:t>I am again in the anguish of childbirth until Christ is formed in you! </a:t>
            </a:r>
            <a:endParaRPr lang="en-IN" sz="4000" dirty="0" smtClean="0"/>
          </a:p>
          <a:p>
            <a:pPr algn="ctr"/>
            <a:r>
              <a:rPr lang="en-IN" sz="4000" b="1" dirty="0" smtClean="0">
                <a:latin typeface="Arial Narrow" pitchFamily="34" charset="0"/>
              </a:rPr>
              <a:t>Gal 4:19 </a:t>
            </a:r>
            <a:endParaRPr lang="en-IN" sz="4000" dirty="0" smtClean="0">
              <a:latin typeface="Arial Narrow" pitchFamily="34" charset="0"/>
            </a:endParaRPr>
          </a:p>
          <a:p>
            <a:pPr algn="ctr"/>
            <a:endParaRPr lang="en-IN"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r>
              <a:rPr lang="en-IN" b="1" dirty="0" smtClean="0">
                <a:solidFill>
                  <a:schemeClr val="bg1"/>
                </a:solidFill>
                <a:latin typeface="Arial Narrow" pitchFamily="34" charset="0"/>
              </a:rPr>
              <a:t>Along with your  fleshly children how many more you have added? Are you satisfied with the no?</a:t>
            </a:r>
          </a:p>
          <a:p>
            <a:r>
              <a:rPr lang="en-IN" b="1" dirty="0" smtClean="0">
                <a:solidFill>
                  <a:schemeClr val="bg1"/>
                </a:solidFill>
                <a:latin typeface="Arial Narrow" pitchFamily="34" charset="0"/>
              </a:rPr>
              <a:t> If not try hard. This is  the best time . You have plenty of harvest in India!</a:t>
            </a:r>
          </a:p>
          <a:p>
            <a:endParaRPr lang="en-IN" b="1" dirty="0" smtClean="0">
              <a:solidFill>
                <a:schemeClr val="bg1"/>
              </a:solidFill>
              <a:latin typeface="Arial Narrow" pitchFamily="34" charset="0"/>
            </a:endParaRPr>
          </a:p>
          <a:p>
            <a:r>
              <a:rPr lang="en-IN" b="1" dirty="0" smtClean="0">
                <a:solidFill>
                  <a:schemeClr val="bg1"/>
                </a:solidFill>
                <a:latin typeface="Arial Narrow" pitchFamily="34" charset="0"/>
              </a:rPr>
              <a:t>People are in hunger, thirst, sickness, desperate situations nobody to turn to! You can give them the blessed hope which we have in Jesus! </a:t>
            </a:r>
          </a:p>
          <a:p>
            <a:endParaRPr lang="en-IN" b="1" dirty="0">
              <a:solidFill>
                <a:schemeClr val="bg1"/>
              </a:solidFill>
              <a:latin typeface="Arial Narrow"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20000"/>
          </a:bodyPr>
          <a:lstStyle/>
          <a:p>
            <a:r>
              <a:rPr lang="en-US" b="1" dirty="0" smtClean="0">
                <a:solidFill>
                  <a:schemeClr val="bg1"/>
                </a:solidFill>
                <a:latin typeface="Arial Narrow" pitchFamily="34" charset="0"/>
              </a:rPr>
              <a:t>Go on asking the Lord, search for a single soldier ! </a:t>
            </a:r>
          </a:p>
          <a:p>
            <a:r>
              <a:rPr lang="en-US" b="1" dirty="0" smtClean="0">
                <a:solidFill>
                  <a:schemeClr val="bg1"/>
                </a:solidFill>
                <a:latin typeface="Arial Narrow" pitchFamily="34" charset="0"/>
              </a:rPr>
              <a:t>Those who ask will receive!  A fresh soldier every 2 months! </a:t>
            </a:r>
          </a:p>
          <a:p>
            <a:r>
              <a:rPr lang="en-US" b="1" dirty="0" smtClean="0">
                <a:solidFill>
                  <a:schemeClr val="bg1"/>
                </a:solidFill>
                <a:latin typeface="Arial Narrow" pitchFamily="34" charset="0"/>
              </a:rPr>
              <a:t>With whom  you can start a Troop Church!</a:t>
            </a:r>
          </a:p>
          <a:p>
            <a:r>
              <a:rPr lang="en-US" b="1" dirty="0" smtClean="0">
                <a:solidFill>
                  <a:schemeClr val="bg1"/>
                </a:solidFill>
                <a:latin typeface="Arial Narrow" pitchFamily="34" charset="0"/>
              </a:rPr>
              <a:t>It will multiply if you serve the right kind of royal food!</a:t>
            </a:r>
          </a:p>
          <a:p>
            <a:r>
              <a:rPr lang="en-US" b="1" dirty="0" smtClean="0">
                <a:solidFill>
                  <a:schemeClr val="bg1"/>
                </a:solidFill>
                <a:latin typeface="Arial Narrow" pitchFamily="34" charset="0"/>
              </a:rPr>
              <a:t>Within 1 year you will be </a:t>
            </a:r>
            <a:r>
              <a:rPr lang="en-US" b="1" dirty="0" err="1" smtClean="0">
                <a:solidFill>
                  <a:schemeClr val="bg1"/>
                </a:solidFill>
                <a:latin typeface="Arial Narrow" pitchFamily="34" charset="0"/>
              </a:rPr>
              <a:t>lakhs</a:t>
            </a:r>
            <a:r>
              <a:rPr lang="en-US" b="1" dirty="0" smtClean="0">
                <a:solidFill>
                  <a:schemeClr val="bg1"/>
                </a:solidFill>
                <a:latin typeface="Arial Narrow" pitchFamily="34" charset="0"/>
              </a:rPr>
              <a:t>!</a:t>
            </a:r>
          </a:p>
          <a:p>
            <a:r>
              <a:rPr lang="en-US" b="1" dirty="0" smtClean="0">
                <a:solidFill>
                  <a:schemeClr val="bg1"/>
                </a:solidFill>
                <a:latin typeface="Arial Narrow" pitchFamily="34" charset="0"/>
              </a:rPr>
              <a:t>Those who  don’t ask the Holy Spirit and don’t receive ,  will remain the same barren one!</a:t>
            </a:r>
          </a:p>
          <a:p>
            <a:r>
              <a:rPr lang="en-US" b="1" dirty="0" smtClean="0">
                <a:solidFill>
                  <a:schemeClr val="bg1"/>
                </a:solidFill>
                <a:latin typeface="Arial Narrow" pitchFamily="34" charset="0"/>
              </a:rPr>
              <a:t>Every tree that does not bear good fruit will be  cut and thrown away! Let’s bear much fruit and bring glory to God!</a:t>
            </a:r>
            <a:endParaRPr lang="en-IN" b="1" dirty="0">
              <a:solidFill>
                <a:schemeClr val="bg1"/>
              </a:solidFill>
              <a:latin typeface="Arial Narrow"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IN" b="1" dirty="0" smtClean="0">
                <a:solidFill>
                  <a:srgbClr val="FFFF00"/>
                </a:solidFill>
                <a:latin typeface="Arial Narrow" pitchFamily="34" charset="0"/>
              </a:rPr>
              <a:t/>
            </a:r>
            <a:br>
              <a:rPr lang="en-IN" b="1" dirty="0" smtClean="0">
                <a:solidFill>
                  <a:srgbClr val="FFFF00"/>
                </a:solidFill>
                <a:latin typeface="Arial Narrow" pitchFamily="34" charset="0"/>
              </a:rPr>
            </a:br>
            <a:endParaRPr lang="en-IN" dirty="0"/>
          </a:p>
        </p:txBody>
      </p:sp>
      <p:sp>
        <p:nvSpPr>
          <p:cNvPr id="3" name="Content Placeholder 2"/>
          <p:cNvSpPr>
            <a:spLocks noGrp="1"/>
          </p:cNvSpPr>
          <p:nvPr>
            <p:ph idx="1"/>
          </p:nvPr>
        </p:nvSpPr>
        <p:spPr>
          <a:xfrm>
            <a:off x="457200" y="533400"/>
            <a:ext cx="8229600" cy="5592763"/>
          </a:xfrm>
        </p:spPr>
        <p:txBody>
          <a:bodyPr>
            <a:normAutofit/>
          </a:bodyPr>
          <a:lstStyle/>
          <a:p>
            <a:r>
              <a:rPr lang="en-IN" b="1" dirty="0" smtClean="0">
                <a:solidFill>
                  <a:schemeClr val="bg1"/>
                </a:solidFill>
                <a:latin typeface="Arial Narrow" pitchFamily="34" charset="0"/>
              </a:rPr>
              <a:t>Gal 4:19  my little children, for whom I am again in the anguish of childbirth until Christ is formed in you! </a:t>
            </a:r>
            <a:endParaRPr lang="en-IN" dirty="0" smtClean="0">
              <a:solidFill>
                <a:schemeClr val="bg1"/>
              </a:solidFill>
              <a:latin typeface="Arial Narrow" pitchFamily="34" charset="0"/>
            </a:endParaRPr>
          </a:p>
          <a:p>
            <a:r>
              <a:rPr lang="en-IN" dirty="0" smtClean="0">
                <a:solidFill>
                  <a:schemeClr val="bg1"/>
                </a:solidFill>
                <a:latin typeface="Arial Narrow" pitchFamily="34" charset="0"/>
              </a:rPr>
              <a:t>The first &amp; foremost duty of AOJ soldier is raising disciples through Troop Churches!</a:t>
            </a:r>
          </a:p>
          <a:p>
            <a:r>
              <a:rPr lang="en-IN" dirty="0" smtClean="0">
                <a:solidFill>
                  <a:schemeClr val="bg1"/>
                </a:solidFill>
                <a:latin typeface="Arial Narrow" pitchFamily="34" charset="0"/>
              </a:rPr>
              <a:t>Let’s make an examination of conscience! How many spiritual children have I given birth to?</a:t>
            </a:r>
          </a:p>
          <a:p>
            <a:r>
              <a:rPr lang="en-IN" b="1" dirty="0" smtClean="0">
                <a:solidFill>
                  <a:schemeClr val="bg1"/>
                </a:solidFill>
                <a:latin typeface="Arial Narrow" pitchFamily="34" charset="0"/>
              </a:rPr>
              <a:t>Rom 9:8  That is, not the children of the flesh </a:t>
            </a:r>
            <a:r>
              <a:rPr lang="en-IN" b="1" i="1" dirty="0" smtClean="0">
                <a:solidFill>
                  <a:schemeClr val="bg1"/>
                </a:solidFill>
                <a:latin typeface="Arial Narrow" pitchFamily="34" charset="0"/>
              </a:rPr>
              <a:t>are</a:t>
            </a:r>
            <a:r>
              <a:rPr lang="en-IN" b="1" dirty="0" smtClean="0">
                <a:solidFill>
                  <a:schemeClr val="bg1"/>
                </a:solidFill>
                <a:latin typeface="Arial Narrow" pitchFamily="34" charset="0"/>
              </a:rPr>
              <a:t> children of God; but the children of the promise </a:t>
            </a:r>
            <a:r>
              <a:rPr lang="en-IN" b="1" i="1" dirty="0" smtClean="0">
                <a:solidFill>
                  <a:schemeClr val="bg1"/>
                </a:solidFill>
                <a:latin typeface="Arial Narrow" pitchFamily="34" charset="0"/>
              </a:rPr>
              <a:t>are</a:t>
            </a:r>
            <a:r>
              <a:rPr lang="en-IN" b="1" dirty="0" smtClean="0">
                <a:solidFill>
                  <a:schemeClr val="bg1"/>
                </a:solidFill>
                <a:latin typeface="Arial Narrow" pitchFamily="34" charset="0"/>
              </a:rPr>
              <a:t> counted for a seed.  </a:t>
            </a:r>
            <a:endParaRPr lang="en-IN" dirty="0" smtClean="0">
              <a:solidFill>
                <a:schemeClr val="bg1"/>
              </a:solidFill>
              <a:latin typeface="Arial Narrow" pitchFamily="34" charset="0"/>
            </a:endParaRPr>
          </a:p>
          <a:p>
            <a:pPr lvl="0">
              <a:buNone/>
            </a:pPr>
            <a:endParaRPr lang="en-IN" b="1" dirty="0">
              <a:solidFill>
                <a:schemeClr val="bg1"/>
              </a:solidFill>
              <a:latin typeface="Arial Narrow"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bwMode="auto">
          <a:xfrm>
            <a:off x="381000" y="336001"/>
            <a:ext cx="8465150" cy="63955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IN" b="1" dirty="0" smtClean="0">
                <a:solidFill>
                  <a:srgbClr val="FFFF00"/>
                </a:solidFill>
                <a:latin typeface="Arial Narrow" pitchFamily="34" charset="0"/>
              </a:rPr>
              <a:t>What a lot of arrangements are made on earth for a marriage! </a:t>
            </a:r>
          </a:p>
          <a:p>
            <a:r>
              <a:rPr lang="en-IN" b="1" dirty="0" smtClean="0">
                <a:solidFill>
                  <a:srgbClr val="FFFF00"/>
                </a:solidFill>
                <a:latin typeface="Arial Narrow" pitchFamily="34" charset="0"/>
              </a:rPr>
              <a:t>Marriage is considered holy, and sacred because it creates  families which sustains human generations on earth. </a:t>
            </a:r>
          </a:p>
          <a:p>
            <a:r>
              <a:rPr lang="en-IN" b="1" dirty="0" smtClean="0">
                <a:solidFill>
                  <a:srgbClr val="FFFF00"/>
                </a:solidFill>
                <a:latin typeface="Arial Narrow" pitchFamily="34" charset="0"/>
              </a:rPr>
              <a:t>But Bible says all the children who are born out of marriage on earth in the families are not children of God.</a:t>
            </a:r>
          </a:p>
          <a:p>
            <a:r>
              <a:rPr lang="en-IN" b="1" dirty="0" smtClean="0">
                <a:solidFill>
                  <a:srgbClr val="FFFF00"/>
                </a:solidFill>
                <a:latin typeface="Arial Narrow" pitchFamily="34" charset="0"/>
              </a:rPr>
              <a:t>In order to beget children for  God, spiritual parents are needed. What is our delivery room?</a:t>
            </a:r>
          </a:p>
          <a:p>
            <a:r>
              <a:rPr lang="en-IN" b="1" dirty="0" smtClean="0">
                <a:solidFill>
                  <a:schemeClr val="bg1"/>
                </a:solidFill>
                <a:latin typeface="Arial Narrow" pitchFamily="34" charset="0"/>
              </a:rPr>
              <a:t>Troop Church.</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b="0" u="none" strike="noStrike" cap="none" normalizeH="0" baseline="0" dirty="0" smtClean="0">
              <a:ln>
                <a:noFill/>
              </a:ln>
              <a:solidFill>
                <a:schemeClr val="accent6">
                  <a:lumMod val="60000"/>
                  <a:lumOff val="40000"/>
                </a:schemeClr>
              </a:solidFill>
              <a:effectLst/>
              <a:latin typeface="Arial Narrow"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idx="1"/>
          </p:nvPr>
        </p:nvSpPr>
        <p:spPr bwMode="auto">
          <a:xfrm>
            <a:off x="381000" y="-17621"/>
            <a:ext cx="7890302"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FFFF00"/>
                </a:solidFill>
                <a:effectLst/>
                <a:latin typeface="Arial Narrow" pitchFamily="34" charset="0"/>
                <a:ea typeface="Calibri" pitchFamily="34" charset="0"/>
                <a:cs typeface="Times New Roman" pitchFamily="18" charset="0"/>
              </a:rPr>
              <a:t>Not  being member of  a Troop Church and not  starting  a Troop Church in order to make disciples can be called  barrenness. </a:t>
            </a:r>
            <a:endParaRPr kumimoji="0" lang="en-US" sz="1800" b="1" i="0" u="none" strike="noStrike" cap="none" normalizeH="0" baseline="0" dirty="0" smtClean="0">
              <a:ln>
                <a:noFill/>
              </a:ln>
              <a:solidFill>
                <a:srgbClr val="FFFF00"/>
              </a:solidFill>
              <a:effectLst/>
              <a:latin typeface="Arial Narrow"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rgbClr val="FFFF00"/>
              </a:solidFill>
              <a:effectLst/>
              <a:latin typeface="Arial Narrow"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rgbClr val="FFFF00"/>
                </a:solidFill>
                <a:effectLst/>
                <a:latin typeface="Arial Narrow" pitchFamily="34" charset="0"/>
                <a:ea typeface="Calibri" pitchFamily="34" charset="0"/>
                <a:cs typeface="Times New Roman" pitchFamily="18" charset="0"/>
              </a:rPr>
              <a:t>In the secular world, those who do not bear children can adopt other children. Even though you may bring them up, these children will retain the traits of their original parents.</a:t>
            </a:r>
            <a:endParaRPr kumimoji="0" lang="en-US" sz="1800" b="1" i="0" u="none" strike="noStrike" cap="none" normalizeH="0" baseline="0" dirty="0" smtClean="0">
              <a:ln>
                <a:noFill/>
              </a:ln>
              <a:solidFill>
                <a:srgbClr val="FFFF00"/>
              </a:solidFill>
              <a:effectLst/>
              <a:latin typeface="Arial Narrow"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rgbClr val="FFFF00"/>
              </a:solidFill>
              <a:effectLst/>
              <a:latin typeface="Arial Narrow"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rgbClr val="FFFF00"/>
                </a:solidFill>
                <a:effectLst/>
                <a:latin typeface="Arial Narrow" pitchFamily="34" charset="0"/>
                <a:ea typeface="Calibri" pitchFamily="34" charset="0"/>
                <a:cs typeface="Times New Roman" pitchFamily="18" charset="0"/>
              </a:rPr>
              <a:t>So also, if the soldiers of the Army of Jesus conduct gift schools,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rgbClr val="FFFF00"/>
                </a:solidFill>
                <a:effectLst/>
                <a:latin typeface="Arial Narrow" pitchFamily="34" charset="0"/>
                <a:ea typeface="Calibri" pitchFamily="34" charset="0"/>
                <a:cs typeface="Times New Roman" pitchFamily="18" charset="0"/>
              </a:rPr>
              <a:t>BFF etc  without conducting  Troop Churches, they can not have original disciples. </a:t>
            </a:r>
            <a:endParaRPr kumimoji="0" lang="en-US" sz="4400" b="1" i="0" u="none" strike="noStrike" cap="none" normalizeH="0" baseline="0" dirty="0" smtClean="0">
              <a:ln>
                <a:noFill/>
              </a:ln>
              <a:solidFill>
                <a:srgbClr val="FFFF00"/>
              </a:solidFill>
              <a:effectLst/>
              <a:latin typeface="Arial Narrow"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305800" cy="5486400"/>
          </a:xfrm>
        </p:spPr>
        <p:txBody>
          <a:bodyPr>
            <a:noAutofit/>
          </a:bodyPr>
          <a:lstStyle/>
          <a:p>
            <a:pPr algn="l"/>
            <a:r>
              <a:rPr lang="en-IN" sz="3200" b="1" dirty="0" smtClean="0">
                <a:solidFill>
                  <a:schemeClr val="bg1"/>
                </a:solidFill>
                <a:latin typeface="Arial Narrow" pitchFamily="34" charset="0"/>
              </a:rPr>
              <a:t>During lockdown we conducted many gift schools. Thank God for that. Only those who joined in Troop Churches and those who started Troop Churches remain with AOJ now. </a:t>
            </a:r>
            <a:br>
              <a:rPr lang="en-IN" sz="3200" b="1" dirty="0" smtClean="0">
                <a:solidFill>
                  <a:schemeClr val="bg1"/>
                </a:solidFill>
                <a:latin typeface="Arial Narrow" pitchFamily="34" charset="0"/>
              </a:rPr>
            </a:br>
            <a:r>
              <a:rPr lang="en-IN" sz="3200" b="1" dirty="0" smtClean="0">
                <a:solidFill>
                  <a:schemeClr val="bg1"/>
                </a:solidFill>
                <a:latin typeface="Arial Narrow" pitchFamily="34" charset="0"/>
              </a:rPr>
              <a:t/>
            </a:r>
            <a:br>
              <a:rPr lang="en-IN" sz="3200" b="1" dirty="0" smtClean="0">
                <a:solidFill>
                  <a:schemeClr val="bg1"/>
                </a:solidFill>
                <a:latin typeface="Arial Narrow" pitchFamily="34" charset="0"/>
              </a:rPr>
            </a:br>
            <a:r>
              <a:rPr lang="en-IN" sz="3200" b="1" dirty="0" smtClean="0">
                <a:solidFill>
                  <a:schemeClr val="bg1"/>
                </a:solidFill>
                <a:latin typeface="Arial Narrow" pitchFamily="34" charset="0"/>
              </a:rPr>
              <a:t>The children born of parents, wherever they are,  will come to their parents. You can send them to any place, any country, they will remain your children and will come back to you. </a:t>
            </a:r>
            <a:br>
              <a:rPr lang="en-IN" sz="3200" b="1" dirty="0" smtClean="0">
                <a:solidFill>
                  <a:schemeClr val="bg1"/>
                </a:solidFill>
                <a:latin typeface="Arial Narrow" pitchFamily="34" charset="0"/>
              </a:rPr>
            </a:br>
            <a:r>
              <a:rPr lang="en-IN" sz="3200" b="1" dirty="0" smtClean="0">
                <a:solidFill>
                  <a:schemeClr val="bg1"/>
                </a:solidFill>
                <a:latin typeface="Arial Narrow" pitchFamily="34" charset="0"/>
              </a:rPr>
              <a:t>Whether they come to you or not, they will remain faithful to Jesus!</a:t>
            </a:r>
            <a:br>
              <a:rPr lang="en-IN" sz="3200" b="1" dirty="0" smtClean="0">
                <a:solidFill>
                  <a:schemeClr val="bg1"/>
                </a:solidFill>
                <a:latin typeface="Arial Narrow" pitchFamily="34" charset="0"/>
              </a:rPr>
            </a:br>
            <a:r>
              <a:rPr lang="en-IN" sz="3200" dirty="0" smtClean="0">
                <a:solidFill>
                  <a:schemeClr val="bg1"/>
                </a:solidFill>
                <a:latin typeface="Arial Narrow" pitchFamily="34" charset="0"/>
              </a:rPr>
              <a:t/>
            </a:r>
            <a:br>
              <a:rPr lang="en-IN" sz="3200" dirty="0" smtClean="0">
                <a:solidFill>
                  <a:schemeClr val="bg1"/>
                </a:solidFill>
                <a:latin typeface="Arial Narrow" pitchFamily="34" charset="0"/>
              </a:rPr>
            </a:br>
            <a:endParaRPr lang="en-IN" sz="3200" dirty="0">
              <a:solidFill>
                <a:schemeClr val="bg1"/>
              </a:solidFill>
              <a:latin typeface="Arial Narrow" pitchFamily="34" charset="0"/>
            </a:endParaRPr>
          </a:p>
        </p:txBody>
      </p:sp>
      <p:sp>
        <p:nvSpPr>
          <p:cNvPr id="3" name="Content Placeholder 2"/>
          <p:cNvSpPr>
            <a:spLocks noGrp="1"/>
          </p:cNvSpPr>
          <p:nvPr>
            <p:ph idx="1"/>
          </p:nvPr>
        </p:nvSpPr>
        <p:spPr>
          <a:xfrm>
            <a:off x="457200" y="5562600"/>
            <a:ext cx="8229600" cy="563563"/>
          </a:xfrm>
        </p:spPr>
        <p:txBody>
          <a:bodyPr>
            <a:normAutofit lnSpcReduction="10000"/>
          </a:bodyPr>
          <a:lstStyle/>
          <a:p>
            <a:pPr>
              <a:buNone/>
            </a:pPr>
            <a:r>
              <a:rPr lang="en-IN" dirty="0" smtClean="0">
                <a:solidFill>
                  <a:srgbClr val="FFFF00"/>
                </a:solidFill>
                <a:latin typeface="Arial Narrow" pitchFamily="34" charset="0"/>
              </a:rPr>
              <a:t>	</a:t>
            </a: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81000"/>
            <a:ext cx="7772400" cy="1362075"/>
          </a:xfrm>
        </p:spPr>
        <p:txBody>
          <a:bodyPr/>
          <a:lstStyle/>
          <a:p>
            <a:endParaRPr lang="en-IN" dirty="0">
              <a:solidFill>
                <a:schemeClr val="bg1"/>
              </a:solidFill>
              <a:latin typeface="Arial Narrow" pitchFamily="34" charset="0"/>
            </a:endParaRPr>
          </a:p>
        </p:txBody>
      </p:sp>
      <p:sp>
        <p:nvSpPr>
          <p:cNvPr id="7" name="Text Placeholder 6"/>
          <p:cNvSpPr>
            <a:spLocks noGrp="1"/>
          </p:cNvSpPr>
          <p:nvPr>
            <p:ph type="body" idx="1"/>
          </p:nvPr>
        </p:nvSpPr>
        <p:spPr>
          <a:xfrm>
            <a:off x="457200" y="2209800"/>
            <a:ext cx="8686800" cy="3886200"/>
          </a:xfrm>
        </p:spPr>
        <p:txBody>
          <a:bodyPr>
            <a:normAutofit fontScale="85000" lnSpcReduction="10000"/>
          </a:bodyPr>
          <a:lstStyle/>
          <a:p>
            <a:endParaRPr lang="en-IN" sz="3600" dirty="0" smtClean="0"/>
          </a:p>
          <a:p>
            <a:r>
              <a:rPr lang="en-IN" sz="3600" b="1" dirty="0" smtClean="0">
                <a:solidFill>
                  <a:schemeClr val="bg1"/>
                </a:solidFill>
                <a:latin typeface="Arial Narrow" pitchFamily="34" charset="0"/>
              </a:rPr>
              <a:t>AOJ Soldiers, this is an appeal to you!</a:t>
            </a:r>
          </a:p>
          <a:p>
            <a:r>
              <a:rPr lang="en-IN" sz="3600" b="1" dirty="0" smtClean="0">
                <a:solidFill>
                  <a:schemeClr val="bg1"/>
                </a:solidFill>
                <a:latin typeface="Arial Narrow" pitchFamily="34" charset="0"/>
              </a:rPr>
              <a:t>Start Troop Churches! As many as possible!</a:t>
            </a:r>
          </a:p>
          <a:p>
            <a:r>
              <a:rPr lang="en-IN" sz="3600" b="1" dirty="0" smtClean="0">
                <a:solidFill>
                  <a:schemeClr val="bg1"/>
                </a:solidFill>
                <a:latin typeface="Arial Narrow" pitchFamily="34" charset="0"/>
              </a:rPr>
              <a:t>Multiply yourself!</a:t>
            </a:r>
          </a:p>
          <a:p>
            <a:r>
              <a:rPr lang="en-IN" sz="3600" b="1" dirty="0" smtClean="0">
                <a:solidFill>
                  <a:schemeClr val="bg1"/>
                </a:solidFill>
                <a:latin typeface="Arial Narrow" pitchFamily="34" charset="0"/>
              </a:rPr>
              <a:t>Beget spiritual children!</a:t>
            </a:r>
          </a:p>
          <a:p>
            <a:r>
              <a:rPr lang="en-IN" sz="3600" b="1" dirty="0" smtClean="0">
                <a:solidFill>
                  <a:schemeClr val="bg1"/>
                </a:solidFill>
                <a:latin typeface="Arial Narrow" pitchFamily="34" charset="0"/>
              </a:rPr>
              <a:t>You cannot rely on other’s children ( Church members)</a:t>
            </a:r>
          </a:p>
          <a:p>
            <a:r>
              <a:rPr lang="en-IN" sz="3600" b="1" dirty="0" smtClean="0">
                <a:solidFill>
                  <a:schemeClr val="bg1"/>
                </a:solidFill>
                <a:latin typeface="Arial Narrow" pitchFamily="34" charset="0"/>
              </a:rPr>
              <a:t>Beget children for you in Troop Churches!</a:t>
            </a:r>
          </a:p>
          <a:p>
            <a:endParaRPr lang="en-IN" sz="3600" b="1" dirty="0">
              <a:solidFill>
                <a:schemeClr val="bg1"/>
              </a:solidFill>
              <a:latin typeface="Arial Narrow"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r>
              <a:rPr lang="en-IN" b="1" dirty="0" smtClean="0">
                <a:solidFill>
                  <a:srgbClr val="FFFF00"/>
                </a:solidFill>
                <a:latin typeface="Arial Narrow" pitchFamily="34" charset="0"/>
              </a:rPr>
              <a:t>Troop Church is the delivery room,</a:t>
            </a:r>
          </a:p>
          <a:p>
            <a:r>
              <a:rPr lang="en-IN" b="1" dirty="0" smtClean="0">
                <a:solidFill>
                  <a:srgbClr val="FFFF00"/>
                </a:solidFill>
                <a:latin typeface="Arial Narrow" pitchFamily="34" charset="0"/>
              </a:rPr>
              <a:t>You have to be spiritual mothers and fathers to them</a:t>
            </a:r>
          </a:p>
          <a:p>
            <a:r>
              <a:rPr lang="en-IN" b="1" dirty="0" smtClean="0">
                <a:solidFill>
                  <a:srgbClr val="FFFF00"/>
                </a:solidFill>
                <a:latin typeface="Arial Narrow" pitchFamily="34" charset="0"/>
              </a:rPr>
              <a:t>Bring them up </a:t>
            </a:r>
          </a:p>
          <a:p>
            <a:r>
              <a:rPr lang="en-IN" b="1" dirty="0" smtClean="0">
                <a:solidFill>
                  <a:srgbClr val="FFFF00"/>
                </a:solidFill>
                <a:latin typeface="Arial Narrow" pitchFamily="34" charset="0"/>
              </a:rPr>
              <a:t>You have to comfort them in their sorrows</a:t>
            </a:r>
          </a:p>
          <a:p>
            <a:r>
              <a:rPr lang="en-IN" b="1" dirty="0" smtClean="0">
                <a:solidFill>
                  <a:srgbClr val="FFFF00"/>
                </a:solidFill>
                <a:latin typeface="Arial Narrow" pitchFamily="34" charset="0"/>
              </a:rPr>
              <a:t>Lift them up when they fall down</a:t>
            </a:r>
          </a:p>
          <a:p>
            <a:r>
              <a:rPr lang="en-IN" b="1" dirty="0" smtClean="0">
                <a:solidFill>
                  <a:srgbClr val="FFFF00"/>
                </a:solidFill>
                <a:latin typeface="Arial Narrow" pitchFamily="34" charset="0"/>
              </a:rPr>
              <a:t>Correct them when they err</a:t>
            </a:r>
          </a:p>
          <a:p>
            <a:endParaRPr lang="en-IN" b="1" dirty="0" smtClean="0">
              <a:solidFill>
                <a:srgbClr val="FFFF00"/>
              </a:solidFill>
              <a:latin typeface="Arial Narrow" pitchFamily="34" charset="0"/>
            </a:endParaRPr>
          </a:p>
          <a:p>
            <a:endParaRPr lang="en-IN" b="1" dirty="0">
              <a:solidFill>
                <a:srgbClr val="FFFF00"/>
              </a:solidFill>
              <a:latin typeface="Arial Narrow"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229600" cy="5257800"/>
          </a:xfrm>
        </p:spPr>
        <p:txBody>
          <a:bodyPr>
            <a:normAutofit/>
          </a:bodyPr>
          <a:lstStyle/>
          <a:p>
            <a:r>
              <a:rPr lang="en-IN" sz="3600" b="1" dirty="0" smtClean="0">
                <a:solidFill>
                  <a:srgbClr val="FFFF00"/>
                </a:solidFill>
                <a:latin typeface="Arial Narrow" pitchFamily="34" charset="0"/>
              </a:rPr>
              <a:t>You have to take risks for their sake</a:t>
            </a:r>
          </a:p>
          <a:p>
            <a:r>
              <a:rPr lang="en-IN" sz="3600" b="1" dirty="0" smtClean="0">
                <a:solidFill>
                  <a:srgbClr val="FFFF00"/>
                </a:solidFill>
                <a:latin typeface="Arial Narrow" pitchFamily="34" charset="0"/>
              </a:rPr>
              <a:t>Heal them when they are sick</a:t>
            </a:r>
          </a:p>
          <a:p>
            <a:r>
              <a:rPr lang="en-IN" sz="3600" b="1" dirty="0" smtClean="0">
                <a:solidFill>
                  <a:srgbClr val="FFFF00"/>
                </a:solidFill>
                <a:latin typeface="Arial Narrow" pitchFamily="34" charset="0"/>
              </a:rPr>
              <a:t>Quench their thirst </a:t>
            </a:r>
          </a:p>
          <a:p>
            <a:r>
              <a:rPr lang="en-IN" sz="3600" b="1" dirty="0" smtClean="0">
                <a:solidFill>
                  <a:srgbClr val="FFFF00"/>
                </a:solidFill>
                <a:latin typeface="Arial Narrow" pitchFamily="34" charset="0"/>
              </a:rPr>
              <a:t>Once they stand on their own foot, they may even go away from you. </a:t>
            </a:r>
          </a:p>
          <a:p>
            <a:r>
              <a:rPr lang="en-IN" sz="3600" b="1" dirty="0" smtClean="0">
                <a:solidFill>
                  <a:srgbClr val="FFFF00"/>
                </a:solidFill>
                <a:latin typeface="Arial Narrow" pitchFamily="34" charset="0"/>
              </a:rPr>
              <a:t>They may come back or may not! </a:t>
            </a:r>
          </a:p>
          <a:p>
            <a:r>
              <a:rPr lang="en-IN" sz="3600" b="1" dirty="0" smtClean="0">
                <a:solidFill>
                  <a:srgbClr val="FFFF00"/>
                </a:solidFill>
                <a:latin typeface="Arial Narrow" pitchFamily="34" charset="0"/>
              </a:rPr>
              <a:t>Don’t worry! </a:t>
            </a:r>
          </a:p>
          <a:p>
            <a:endParaRPr lang="en-US" sz="3600" b="1" dirty="0" smtClean="0">
              <a:solidFill>
                <a:schemeClr val="bg1"/>
              </a:solidFill>
              <a:latin typeface="Arial Narrow"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b="1" dirty="0" smtClean="0">
                <a:solidFill>
                  <a:srgbClr val="FFFF00"/>
                </a:solidFill>
                <a:latin typeface="Arial Narrow" pitchFamily="34" charset="0"/>
              </a:rPr>
              <a:t>They will never go away from Jesus because you have given them the pure milk, the pure unadulterated Word of God!</a:t>
            </a:r>
          </a:p>
          <a:p>
            <a:r>
              <a:rPr lang="en-IN" b="1" dirty="0" smtClean="0">
                <a:solidFill>
                  <a:srgbClr val="FFFF00"/>
                </a:solidFill>
                <a:latin typeface="Arial Narrow" pitchFamily="34" charset="0"/>
              </a:rPr>
              <a:t>You can be sure that one day you will meet them in heaven!</a:t>
            </a:r>
          </a:p>
          <a:p>
            <a:r>
              <a:rPr lang="en-IN" b="1" dirty="0" smtClean="0">
                <a:solidFill>
                  <a:srgbClr val="FFFF00"/>
                </a:solidFill>
                <a:latin typeface="Arial Narrow" pitchFamily="34" charset="0"/>
              </a:rPr>
              <a:t>Let us close our eyes and examine ourselves how many spiritual children you have given birth to?</a:t>
            </a:r>
          </a:p>
          <a:p>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4854</TotalTime>
  <Words>573</Words>
  <Application>Microsoft Office PowerPoint</Application>
  <PresentationFormat>On-screen Show (4:3)</PresentationFormat>
  <Paragraphs>57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 </vt:lpstr>
      <vt:lpstr>Slide 3</vt:lpstr>
      <vt:lpstr>Slide 4</vt:lpstr>
      <vt:lpstr>During lockdown we conducted many gift schools. Thank God for that. Only those who joined in Troop Churches and those who started Troop Churches remain with AOJ now.   The children born of parents, wherever they are,  will come to their parents. You can send them to any place, any country, they will remain your children and will come back to you.  Whether they come to you or not, they will remain faithful to Jesus!  </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192</cp:revision>
  <dcterms:created xsi:type="dcterms:W3CDTF">2010-06-08T01:36:57Z</dcterms:created>
  <dcterms:modified xsi:type="dcterms:W3CDTF">2021-04-20T17:58:49Z</dcterms:modified>
</cp:coreProperties>
</file>