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582" r:id="rId2"/>
    <p:sldId id="594" r:id="rId3"/>
    <p:sldId id="605" r:id="rId4"/>
    <p:sldId id="619" r:id="rId5"/>
    <p:sldId id="613" r:id="rId6"/>
    <p:sldId id="611" r:id="rId7"/>
    <p:sldId id="612" r:id="rId8"/>
    <p:sldId id="606" r:id="rId9"/>
    <p:sldId id="608" r:id="rId10"/>
    <p:sldId id="614" r:id="rId11"/>
    <p:sldId id="620" r:id="rId12"/>
    <p:sldId id="609" r:id="rId13"/>
    <p:sldId id="61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27-01-2021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1/27/2021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6106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Conference prayer for Regional Coordinators,  </a:t>
            </a:r>
          </a:p>
          <a:p>
            <a:pPr algn="ctr"/>
            <a:r>
              <a:rPr lang="en-US" sz="2800" b="1" i="1" dirty="0" smtClean="0">
                <a:solidFill>
                  <a:srgbClr val="FFFF00"/>
                </a:solidFill>
              </a:rPr>
              <a:t>27.01.2021</a:t>
            </a:r>
            <a:r>
              <a:rPr lang="en-US" sz="2800" b="1" i="1" dirty="0" smtClean="0">
                <a:solidFill>
                  <a:srgbClr val="FFFF00"/>
                </a:solidFill>
              </a:rPr>
              <a:t>, Wednesday, 6.-00-7.30 am</a:t>
            </a:r>
          </a:p>
          <a:p>
            <a:pPr algn="ctr"/>
            <a:endParaRPr lang="en-US" sz="2400" b="1" i="1" dirty="0" smtClean="0">
              <a:solidFill>
                <a:schemeClr val="bg1"/>
              </a:solidFill>
              <a:latin typeface="Arial Narrow" pitchFamily="34" charset="0"/>
            </a:endParaRPr>
          </a:p>
          <a:p>
            <a:pPr algn="ctr"/>
            <a:r>
              <a:rPr lang="en-US" sz="4000" b="1" i="1" dirty="0" smtClean="0">
                <a:solidFill>
                  <a:schemeClr val="bg1"/>
                </a:solidFill>
                <a:latin typeface="Arial Narrow" pitchFamily="34" charset="0"/>
              </a:rPr>
              <a:t>“</a:t>
            </a:r>
            <a:r>
              <a:rPr lang="en-IN" sz="3200" b="1" dirty="0" smtClean="0"/>
              <a:t> </a:t>
            </a:r>
            <a:r>
              <a:rPr lang="en-IN" sz="3200" b="1" dirty="0" smtClean="0"/>
              <a:t>… </a:t>
            </a:r>
            <a:r>
              <a:rPr lang="en-IN" sz="3200" b="1" dirty="0" smtClean="0"/>
              <a:t>in your book were written, every one of them</a:t>
            </a:r>
            <a:r>
              <a:rPr lang="en-IN" sz="3200" b="1" dirty="0" smtClean="0"/>
              <a:t>,”  </a:t>
            </a:r>
            <a:r>
              <a:rPr lang="en-IN" sz="3200" b="1" dirty="0" err="1" smtClean="0"/>
              <a:t>Psa</a:t>
            </a:r>
            <a:r>
              <a:rPr lang="en-IN" sz="3200" b="1" dirty="0" smtClean="0"/>
              <a:t> 139:16</a:t>
            </a: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305800" cy="5867400"/>
          </a:xfrm>
        </p:spPr>
        <p:txBody>
          <a:bodyPr>
            <a:normAutofit/>
          </a:bodyPr>
          <a:lstStyle/>
          <a:p>
            <a:r>
              <a:rPr lang="en-IN" b="1" dirty="0" smtClean="0">
                <a:solidFill>
                  <a:srgbClr val="FFFF00"/>
                </a:solidFill>
                <a:latin typeface="Arial Narrow" pitchFamily="34" charset="0"/>
              </a:rPr>
              <a:t>Malachi saw  the book being written before the Lord of those who feared Him and honoured His name.</a:t>
            </a: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Mal </a:t>
            </a:r>
            <a:r>
              <a:rPr lang="en-IN" b="1" dirty="0" smtClean="0">
                <a:solidFill>
                  <a:srgbClr val="FFFF00"/>
                </a:solidFill>
                <a:latin typeface="Arial Narrow" pitchFamily="34" charset="0"/>
              </a:rPr>
              <a:t>3:16  Then those who feared the LORD spoke with one another. The LORD paid attention and heard them, and a book of remembrance was written before him of those who feared the LORD and esteemed his name</a:t>
            </a:r>
            <a:r>
              <a:rPr lang="en-IN" b="1" dirty="0" smtClean="0">
                <a:solidFill>
                  <a:srgbClr val="FFFF00"/>
                </a:solidFill>
                <a:latin typeface="Arial Narrow" pitchFamily="34" charset="0"/>
              </a:rPr>
              <a:t>.</a:t>
            </a: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 </a:t>
            </a:r>
          </a:p>
          <a:p>
            <a:pPr>
              <a:buNone/>
            </a:pPr>
            <a:endParaRPr lang="en-US" sz="3200" b="1" dirty="0" smtClean="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5943600"/>
          </a:xfrm>
        </p:spPr>
        <p:txBody>
          <a:bodyPr>
            <a:normAutofit fontScale="92500" lnSpcReduction="20000"/>
          </a:bodyPr>
          <a:lstStyle/>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About </a:t>
            </a:r>
            <a:r>
              <a:rPr lang="en-IN" b="1" dirty="0" smtClean="0">
                <a:solidFill>
                  <a:srgbClr val="FFFF00"/>
                </a:solidFill>
                <a:latin typeface="Arial Narrow" pitchFamily="34" charset="0"/>
              </a:rPr>
              <a:t>Jesus also there was a book . He came down to the earth to fulfil all that was written about Him in the book of heaven</a:t>
            </a:r>
            <a:r>
              <a:rPr lang="en-IN" b="1" dirty="0" smtClean="0">
                <a:solidFill>
                  <a:srgbClr val="FFFF00"/>
                </a:solidFill>
                <a:latin typeface="Arial Narrow" pitchFamily="34" charset="0"/>
              </a:rPr>
              <a:t>.</a:t>
            </a:r>
            <a:r>
              <a:rPr lang="en-IN" b="1" dirty="0" smtClean="0">
                <a:solidFill>
                  <a:srgbClr val="FFFF00"/>
                </a:solidFill>
                <a:latin typeface="Arial Narrow" pitchFamily="34" charset="0"/>
              </a:rPr>
              <a:t> </a:t>
            </a:r>
            <a:endParaRPr lang="en-IN"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David </a:t>
            </a:r>
            <a:r>
              <a:rPr lang="en-IN" b="1" dirty="0" smtClean="0">
                <a:solidFill>
                  <a:srgbClr val="FFFF00"/>
                </a:solidFill>
                <a:latin typeface="Arial Narrow" pitchFamily="34" charset="0"/>
              </a:rPr>
              <a:t>saw the book written about Jesus and kept in Heaven</a:t>
            </a:r>
          </a:p>
          <a:p>
            <a:endParaRPr lang="en-IN" b="1" dirty="0" smtClean="0">
              <a:solidFill>
                <a:srgbClr val="FFFF00"/>
              </a:solidFill>
              <a:latin typeface="Arial Narrow" pitchFamily="34" charset="0"/>
            </a:endParaRPr>
          </a:p>
          <a:p>
            <a:pPr>
              <a:buNone/>
            </a:pPr>
            <a:r>
              <a:rPr lang="en-IN" b="1" dirty="0" smtClean="0">
                <a:solidFill>
                  <a:schemeClr val="bg1"/>
                </a:solidFill>
                <a:latin typeface="Arial Narrow" pitchFamily="34" charset="0"/>
              </a:rPr>
              <a:t>	</a:t>
            </a:r>
            <a:r>
              <a:rPr lang="en-IN" b="1" dirty="0" err="1" smtClean="0">
                <a:solidFill>
                  <a:schemeClr val="bg1"/>
                </a:solidFill>
                <a:latin typeface="Arial Narrow" pitchFamily="34" charset="0"/>
              </a:rPr>
              <a:t>Psa</a:t>
            </a:r>
            <a:r>
              <a:rPr lang="en-IN" b="1" dirty="0" smtClean="0">
                <a:solidFill>
                  <a:schemeClr val="bg1"/>
                </a:solidFill>
                <a:latin typeface="Arial Narrow" pitchFamily="34" charset="0"/>
              </a:rPr>
              <a:t> </a:t>
            </a:r>
            <a:r>
              <a:rPr lang="en-IN" b="1" dirty="0" smtClean="0">
                <a:solidFill>
                  <a:schemeClr val="bg1"/>
                </a:solidFill>
                <a:latin typeface="Arial Narrow" pitchFamily="34" charset="0"/>
              </a:rPr>
              <a:t>40:7  Then I said, “Behold, I have come; in the scroll of the book it is written of me:</a:t>
            </a:r>
            <a:endParaRPr lang="en-IN" dirty="0" smtClean="0">
              <a:solidFill>
                <a:schemeClr val="bg1"/>
              </a:solidFill>
              <a:latin typeface="Arial Narrow" pitchFamily="34" charset="0"/>
            </a:endParaRPr>
          </a:p>
          <a:p>
            <a:pPr>
              <a:buNone/>
            </a:pPr>
            <a:r>
              <a:rPr lang="en-IN" dirty="0" smtClean="0">
                <a:solidFill>
                  <a:srgbClr val="FFFF00"/>
                </a:solidFill>
              </a:rPr>
              <a:t>	</a:t>
            </a:r>
            <a:endParaRPr lang="en-IN" dirty="0" smtClean="0">
              <a:solidFill>
                <a:srgbClr val="FFFF00"/>
              </a:solidFill>
            </a:endParaRPr>
          </a:p>
          <a:p>
            <a:pPr>
              <a:buNone/>
            </a:pPr>
            <a:r>
              <a:rPr lang="en-IN" b="1" dirty="0" smtClean="0">
                <a:solidFill>
                  <a:srgbClr val="FFFF00"/>
                </a:solidFill>
                <a:latin typeface="Arial Narrow" pitchFamily="34" charset="0"/>
              </a:rPr>
              <a:t>	</a:t>
            </a:r>
            <a:r>
              <a:rPr lang="en-IN" b="1" dirty="0" smtClean="0">
                <a:solidFill>
                  <a:srgbClr val="FFFF00"/>
                </a:solidFill>
                <a:latin typeface="Arial Narrow" pitchFamily="34" charset="0"/>
              </a:rPr>
              <a:t>Jesus </a:t>
            </a:r>
            <a:r>
              <a:rPr lang="en-IN" b="1" dirty="0" smtClean="0">
                <a:solidFill>
                  <a:srgbClr val="FFFF00"/>
                </a:solidFill>
                <a:latin typeface="Arial Narrow" pitchFamily="34" charset="0"/>
              </a:rPr>
              <a:t>fulfilled </a:t>
            </a:r>
            <a:r>
              <a:rPr lang="en-IN" b="1" dirty="0" smtClean="0">
                <a:solidFill>
                  <a:srgbClr val="FFFF00"/>
                </a:solidFill>
                <a:latin typeface="Arial Narrow" pitchFamily="34" charset="0"/>
              </a:rPr>
              <a:t> every word written about him in the books of heaven.</a:t>
            </a:r>
            <a:endParaRPr lang="en-IN"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Dear Soldiers, we each one of us have a book written and kept in heaven.</a:t>
            </a: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When </a:t>
            </a:r>
            <a:r>
              <a:rPr lang="en-IN" b="1" dirty="0" smtClean="0">
                <a:solidFill>
                  <a:srgbClr val="FFFF00"/>
                </a:solidFill>
                <a:latin typeface="Arial Narrow" pitchFamily="34" charset="0"/>
              </a:rPr>
              <a:t>the accuser brings any lawsuits against us in heaven, Jesus appears in the courts for us. When  the  Court sits in judgement, the books will be opened. </a:t>
            </a:r>
          </a:p>
          <a:p>
            <a:r>
              <a:rPr lang="en-IN" b="1" dirty="0" smtClean="0">
                <a:solidFill>
                  <a:srgbClr val="FFFF00"/>
                </a:solidFill>
                <a:latin typeface="Arial Narrow" pitchFamily="34" charset="0"/>
              </a:rPr>
              <a:t> </a:t>
            </a:r>
          </a:p>
          <a:p>
            <a:endParaRPr lang="en-IN" b="1" dirty="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IN" b="1" dirty="0" smtClean="0">
                <a:solidFill>
                  <a:srgbClr val="FFFF00"/>
                </a:solidFill>
                <a:latin typeface="Arial Narrow" pitchFamily="34" charset="0"/>
              </a:rPr>
              <a:t>Jesus Christ gives testimony for us according to what is written about us in the books of heaven .</a:t>
            </a:r>
          </a:p>
          <a:p>
            <a:r>
              <a:rPr lang="en-IN" b="1" dirty="0" smtClean="0">
                <a:solidFill>
                  <a:srgbClr val="FFFF00"/>
                </a:solidFill>
                <a:latin typeface="Arial Narrow" pitchFamily="34" charset="0"/>
              </a:rPr>
              <a:t> </a:t>
            </a:r>
          </a:p>
          <a:p>
            <a:r>
              <a:rPr lang="en-IN" b="1" dirty="0" smtClean="0">
                <a:solidFill>
                  <a:srgbClr val="FFFF00"/>
                </a:solidFill>
                <a:latin typeface="Arial Narrow" pitchFamily="34" charset="0"/>
              </a:rPr>
              <a:t>Whenever we meet on earth, let’s prophecy for each other. </a:t>
            </a:r>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Let </a:t>
            </a:r>
            <a:r>
              <a:rPr lang="en-IN" b="1" dirty="0" smtClean="0">
                <a:solidFill>
                  <a:srgbClr val="FFFF00"/>
                </a:solidFill>
                <a:latin typeface="Arial Narrow" pitchFamily="34" charset="0"/>
              </a:rPr>
              <a:t>us bring down the Kingdom purposes for each one of us from heaven to </a:t>
            </a:r>
            <a:r>
              <a:rPr lang="en-IN" b="1" dirty="0" smtClean="0">
                <a:solidFill>
                  <a:srgbClr val="FFFF00"/>
                </a:solidFill>
                <a:latin typeface="Arial Narrow" pitchFamily="34" charset="0"/>
              </a:rPr>
              <a:t>earth</a:t>
            </a:r>
            <a:r>
              <a:rPr lang="en-IN" b="1" dirty="0" smtClean="0">
                <a:solidFill>
                  <a:srgbClr val="FFFF00"/>
                </a:solidFill>
                <a:latin typeface="Arial Narrow" pitchFamily="34" charset="0"/>
              </a:rPr>
              <a:t> </a:t>
            </a:r>
            <a:r>
              <a:rPr lang="en-IN" b="1" dirty="0" smtClean="0">
                <a:solidFill>
                  <a:srgbClr val="FFFF00"/>
                </a:solidFill>
                <a:latin typeface="Arial Narrow" pitchFamily="34" charset="0"/>
              </a:rPr>
              <a:t>so that we can </a:t>
            </a:r>
            <a:r>
              <a:rPr lang="en-IN" b="1" smtClean="0">
                <a:solidFill>
                  <a:srgbClr val="FFFF00"/>
                </a:solidFill>
                <a:latin typeface="Arial Narrow" pitchFamily="34" charset="0"/>
              </a:rPr>
              <a:t>fulfil them. </a:t>
            </a:r>
            <a:endParaRPr lang="en-IN" b="1" dirty="0" smtClean="0">
              <a:solidFill>
                <a:srgbClr val="FFFF00"/>
              </a:solidFill>
              <a:latin typeface="Arial Narrow" pitchFamily="34" charset="0"/>
            </a:endParaRPr>
          </a:p>
          <a:p>
            <a:r>
              <a:rPr lang="en-IN" b="1" dirty="0" smtClean="0"/>
              <a:t> </a:t>
            </a:r>
            <a:endParaRPr lang="en-IN" dirty="0" smtClean="0"/>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33400"/>
            <a:ext cx="8915400" cy="6324600"/>
          </a:xfrm>
        </p:spPr>
        <p:txBody>
          <a:bodyPr>
            <a:normAutofit fontScale="77500" lnSpcReduction="20000"/>
          </a:bodyPr>
          <a:lstStyle/>
          <a:p>
            <a:r>
              <a:rPr lang="en-IN" sz="3800" b="1" dirty="0" smtClean="0">
                <a:solidFill>
                  <a:srgbClr val="FFFF00"/>
                </a:solidFill>
                <a:latin typeface="Arial Narrow" pitchFamily="34" charset="0"/>
              </a:rPr>
              <a:t>Ps 139:16  tells us that each person has a book in Heaven. </a:t>
            </a:r>
          </a:p>
          <a:p>
            <a:endParaRPr lang="en-IN" sz="3800" b="1" dirty="0" smtClean="0">
              <a:solidFill>
                <a:srgbClr val="FFFF00"/>
              </a:solidFill>
              <a:latin typeface="Arial Narrow" pitchFamily="34" charset="0"/>
            </a:endParaRPr>
          </a:p>
          <a:p>
            <a:r>
              <a:rPr lang="en-IN" sz="3800" b="1" dirty="0" err="1" smtClean="0">
                <a:solidFill>
                  <a:schemeClr val="bg1"/>
                </a:solidFill>
                <a:latin typeface="Arial Narrow" pitchFamily="34" charset="0"/>
              </a:rPr>
              <a:t>Psa</a:t>
            </a:r>
            <a:r>
              <a:rPr lang="en-IN" sz="3800" b="1" dirty="0" smtClean="0">
                <a:solidFill>
                  <a:schemeClr val="bg1"/>
                </a:solidFill>
                <a:latin typeface="Arial Narrow" pitchFamily="34" charset="0"/>
              </a:rPr>
              <a:t> 139:16  Your eyes saw my unformed substance; in your book were written, every one of them, the days that were formed for me, when as yet there was none of them.  </a:t>
            </a:r>
          </a:p>
          <a:p>
            <a:endParaRPr lang="en-IN" sz="3800" b="1" dirty="0" smtClean="0">
              <a:solidFill>
                <a:srgbClr val="FFFF00"/>
              </a:solidFill>
              <a:latin typeface="Arial Narrow" pitchFamily="34" charset="0"/>
            </a:endParaRPr>
          </a:p>
          <a:p>
            <a:r>
              <a:rPr lang="en-IN" sz="3800" b="1" dirty="0" smtClean="0">
                <a:solidFill>
                  <a:srgbClr val="FFFF00"/>
                </a:solidFill>
                <a:latin typeface="Arial Narrow" pitchFamily="34" charset="0"/>
              </a:rPr>
              <a:t>God wrote down in a book  the destiny and kingdom purposes for each of our lives . God saw  us in our fleshly form in the Earth before we ever existed . </a:t>
            </a:r>
            <a:endParaRPr lang="en-IN" sz="3800" b="1" dirty="0" smtClean="0">
              <a:solidFill>
                <a:srgbClr val="FFFF00"/>
              </a:solidFill>
              <a:latin typeface="Arial Narrow" pitchFamily="34" charset="0"/>
            </a:endParaRPr>
          </a:p>
          <a:p>
            <a:endParaRPr lang="en-IN" sz="3800" b="1" dirty="0" smtClean="0">
              <a:solidFill>
                <a:srgbClr val="FFFF00"/>
              </a:solidFill>
              <a:latin typeface="Arial Narrow" pitchFamily="34" charset="0"/>
            </a:endParaRPr>
          </a:p>
          <a:p>
            <a:r>
              <a:rPr lang="en-IN" sz="3800" b="1" dirty="0" smtClean="0">
                <a:solidFill>
                  <a:srgbClr val="FFFF00"/>
                </a:solidFill>
                <a:latin typeface="Arial Narrow" pitchFamily="34" charset="0"/>
              </a:rPr>
              <a:t>He </a:t>
            </a:r>
            <a:r>
              <a:rPr lang="en-IN" sz="3800" b="1" dirty="0" smtClean="0">
                <a:solidFill>
                  <a:srgbClr val="FFFF00"/>
                </a:solidFill>
                <a:latin typeface="Arial Narrow" pitchFamily="34" charset="0"/>
              </a:rPr>
              <a:t>saw  our days. Not  just the number of them but He saw the activities in them and what we would accomplish in our life . </a:t>
            </a: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 </a:t>
            </a:r>
          </a:p>
          <a:p>
            <a:endParaRPr lang="en-IN" sz="3800"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endParaRPr lang="en-IN" b="1" dirty="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5410200"/>
          </a:xfrm>
        </p:spPr>
        <p:txBody>
          <a:bodyPr>
            <a:noAutofit/>
          </a:bodyPr>
          <a:lstStyle/>
          <a:p>
            <a:r>
              <a:rPr lang="en-IN" sz="3600" b="1" dirty="0" smtClean="0">
                <a:solidFill>
                  <a:srgbClr val="FFFF00"/>
                </a:solidFill>
                <a:latin typeface="Arial Narrow" pitchFamily="34" charset="0"/>
              </a:rPr>
              <a:t>Our individual book is a written record of all that God  planned for us and the Kingdom impacts he has destined for our lives. </a:t>
            </a:r>
          </a:p>
          <a:p>
            <a:r>
              <a:rPr lang="en-IN" sz="3600" b="1" dirty="0" smtClean="0">
                <a:solidFill>
                  <a:srgbClr val="FFFF00"/>
                </a:solidFill>
                <a:latin typeface="Arial Narrow" pitchFamily="34" charset="0"/>
              </a:rPr>
              <a:t>Every </a:t>
            </a:r>
            <a:r>
              <a:rPr lang="en-IN" sz="3600" b="1" dirty="0" smtClean="0">
                <a:solidFill>
                  <a:srgbClr val="FFFF00"/>
                </a:solidFill>
                <a:latin typeface="Arial Narrow" pitchFamily="34" charset="0"/>
              </a:rPr>
              <a:t>person ever born has a book written about them. </a:t>
            </a:r>
            <a:endParaRPr lang="en-IN" sz="3600" b="1" dirty="0" smtClean="0">
              <a:solidFill>
                <a:srgbClr val="FFFF00"/>
              </a:solidFill>
              <a:latin typeface="Arial Narrow" pitchFamily="34" charset="0"/>
            </a:endParaRPr>
          </a:p>
          <a:p>
            <a:endParaRPr lang="en-IN" sz="3600" b="1" dirty="0" smtClean="0">
              <a:solidFill>
                <a:srgbClr val="FFFF00"/>
              </a:solidFill>
              <a:latin typeface="Arial Narrow" pitchFamily="34" charset="0"/>
            </a:endParaRPr>
          </a:p>
          <a:p>
            <a:r>
              <a:rPr lang="en-IN" sz="3600" b="1" dirty="0" smtClean="0">
                <a:solidFill>
                  <a:srgbClr val="FFFF00"/>
                </a:solidFill>
                <a:latin typeface="Arial Narrow" pitchFamily="34" charset="0"/>
              </a:rPr>
              <a:t>The </a:t>
            </a:r>
            <a:r>
              <a:rPr lang="en-IN" sz="3600" b="1" dirty="0" smtClean="0">
                <a:solidFill>
                  <a:srgbClr val="FFFF00"/>
                </a:solidFill>
                <a:latin typeface="Arial Narrow" pitchFamily="34" charset="0"/>
              </a:rPr>
              <a:t>battle is to get what is in the book to manifest on the earth.</a:t>
            </a:r>
          </a:p>
          <a:p>
            <a:endParaRPr lang="en-IN" sz="3600" b="1" dirty="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en-US" b="1" dirty="0" smtClean="0">
                <a:solidFill>
                  <a:srgbClr val="FFFF00"/>
                </a:solidFill>
                <a:latin typeface="Arial Narrow" pitchFamily="34" charset="0"/>
              </a:rPr>
              <a:t>Moses knew about his book in heaven.</a:t>
            </a:r>
          </a:p>
          <a:p>
            <a:r>
              <a:rPr lang="en-US" b="1" dirty="0" smtClean="0">
                <a:solidFill>
                  <a:srgbClr val="FFFF00"/>
                </a:solidFill>
                <a:latin typeface="Arial Narrow" pitchFamily="34" charset="0"/>
              </a:rPr>
              <a:t>While  bargaining for his people he went to the extreme of blotting out his name from the book</a:t>
            </a:r>
          </a:p>
          <a:p>
            <a:endParaRPr lang="en-US" dirty="0" smtClean="0"/>
          </a:p>
          <a:p>
            <a:r>
              <a:rPr lang="en-IN" b="1" dirty="0" err="1" smtClean="0">
                <a:solidFill>
                  <a:schemeClr val="bg1"/>
                </a:solidFill>
                <a:latin typeface="Arial Narrow" pitchFamily="34" charset="0"/>
              </a:rPr>
              <a:t>Exo</a:t>
            </a:r>
            <a:r>
              <a:rPr lang="en-IN" b="1" dirty="0" smtClean="0">
                <a:solidFill>
                  <a:schemeClr val="bg1"/>
                </a:solidFill>
                <a:latin typeface="Arial Narrow" pitchFamily="34" charset="0"/>
              </a:rPr>
              <a:t> 32:32  But now, if you will forgive their sin—but if not, please blot me out of your book that you have written.” </a:t>
            </a:r>
            <a:endParaRPr lang="en-IN" b="1" dirty="0">
              <a:solidFill>
                <a:schemeClr val="bg1"/>
              </a:solidFill>
              <a:latin typeface="Arial Narrow"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534400" cy="5791200"/>
          </a:xfrm>
        </p:spPr>
        <p:txBody>
          <a:bodyPr>
            <a:normAutofit fontScale="85000" lnSpcReduction="20000"/>
          </a:bodyPr>
          <a:lstStyle/>
          <a:p>
            <a:pPr>
              <a:buNone/>
            </a:pPr>
            <a:r>
              <a:rPr lang="en-IN" sz="3800" b="1" dirty="0" smtClean="0">
                <a:solidFill>
                  <a:srgbClr val="FFFF00"/>
                </a:solidFill>
                <a:latin typeface="Arial Narrow" pitchFamily="34" charset="0"/>
              </a:rPr>
              <a:t>Not only  </a:t>
            </a:r>
            <a:r>
              <a:rPr lang="en-IN" sz="3800" b="1" dirty="0" smtClean="0">
                <a:solidFill>
                  <a:srgbClr val="FFFF00"/>
                </a:solidFill>
                <a:latin typeface="Arial Narrow" pitchFamily="34" charset="0"/>
              </a:rPr>
              <a:t>just books about individuals </a:t>
            </a: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There  </a:t>
            </a:r>
            <a:r>
              <a:rPr lang="en-IN" sz="3800" b="1" dirty="0" smtClean="0">
                <a:solidFill>
                  <a:srgbClr val="FFFF00"/>
                </a:solidFill>
                <a:latin typeface="Arial Narrow" pitchFamily="34" charset="0"/>
              </a:rPr>
              <a:t>are also books about </a:t>
            </a: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Churches</a:t>
            </a:r>
            <a:r>
              <a:rPr lang="en-IN" sz="3800" b="1" dirty="0" smtClean="0">
                <a:solidFill>
                  <a:srgbClr val="FFFF00"/>
                </a:solidFill>
                <a:latin typeface="Arial Narrow" pitchFamily="34" charset="0"/>
              </a:rPr>
              <a:t>, Apostolic  </a:t>
            </a:r>
            <a:r>
              <a:rPr lang="en-IN" sz="3800" b="1" dirty="0" smtClean="0">
                <a:solidFill>
                  <a:srgbClr val="FFFF00"/>
                </a:solidFill>
                <a:latin typeface="Arial Narrow" pitchFamily="34" charset="0"/>
              </a:rPr>
              <a:t>networks, businesses</a:t>
            </a:r>
            <a:r>
              <a:rPr lang="en-IN" sz="3800" b="1" dirty="0" smtClean="0">
                <a:solidFill>
                  <a:srgbClr val="FFFF00"/>
                </a:solidFill>
                <a:latin typeface="Arial Narrow" pitchFamily="34" charset="0"/>
              </a:rPr>
              <a:t>,  ministries,  cities,  States,  regions and Nations. </a:t>
            </a:r>
            <a:endParaRPr lang="en-IN" sz="3800" b="1" dirty="0" smtClean="0">
              <a:solidFill>
                <a:srgbClr val="FFFF00"/>
              </a:solidFill>
              <a:latin typeface="Arial Narrow" pitchFamily="34" charset="0"/>
            </a:endParaRPr>
          </a:p>
          <a:p>
            <a:pPr>
              <a:buNone/>
            </a:pP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Heaven </a:t>
            </a:r>
            <a:r>
              <a:rPr lang="en-IN" sz="3800" b="1" dirty="0" smtClean="0">
                <a:solidFill>
                  <a:srgbClr val="FFFF00"/>
                </a:solidFill>
                <a:latin typeface="Arial Narrow" pitchFamily="34" charset="0"/>
              </a:rPr>
              <a:t>is  full of books. </a:t>
            </a: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Anything </a:t>
            </a:r>
            <a:r>
              <a:rPr lang="en-IN" sz="3800" b="1" dirty="0" smtClean="0">
                <a:solidFill>
                  <a:srgbClr val="FFFF00"/>
                </a:solidFill>
                <a:latin typeface="Arial Narrow" pitchFamily="34" charset="0"/>
              </a:rPr>
              <a:t>that is purposed  of the Lord will begin as a book in Heaven. </a:t>
            </a:r>
            <a:endParaRPr lang="en-IN" sz="3800" b="1" dirty="0" smtClean="0">
              <a:solidFill>
                <a:srgbClr val="FFFF00"/>
              </a:solidFill>
              <a:latin typeface="Arial Narrow" pitchFamily="34" charset="0"/>
            </a:endParaRPr>
          </a:p>
          <a:p>
            <a:pPr>
              <a:buNone/>
            </a:pPr>
            <a:endParaRPr lang="en-IN" sz="3800" b="1" dirty="0" smtClean="0">
              <a:solidFill>
                <a:srgbClr val="FFFF00"/>
              </a:solidFill>
              <a:latin typeface="Arial Narrow" pitchFamily="34" charset="0"/>
            </a:endParaRPr>
          </a:p>
          <a:p>
            <a:pPr>
              <a:buNone/>
            </a:pPr>
            <a:r>
              <a:rPr lang="en-IN" sz="3800" b="1" dirty="0" smtClean="0">
                <a:solidFill>
                  <a:srgbClr val="FFFF00"/>
                </a:solidFill>
                <a:latin typeface="Arial Narrow" pitchFamily="34" charset="0"/>
              </a:rPr>
              <a:t>(The Angel  Bro. </a:t>
            </a:r>
            <a:r>
              <a:rPr lang="en-IN" sz="3800" b="1" dirty="0" err="1" smtClean="0">
                <a:solidFill>
                  <a:srgbClr val="FFFF00"/>
                </a:solidFill>
                <a:latin typeface="Arial Narrow" pitchFamily="34" charset="0"/>
              </a:rPr>
              <a:t>Viyagul</a:t>
            </a:r>
            <a:r>
              <a:rPr lang="en-IN" sz="3800" b="1" dirty="0" smtClean="0">
                <a:solidFill>
                  <a:srgbClr val="FFFF00"/>
                </a:solidFill>
                <a:latin typeface="Arial Narrow" pitchFamily="34" charset="0"/>
              </a:rPr>
              <a:t> saw  in 2015 in Avila Garden had a file in his hand. He came to give it . </a:t>
            </a:r>
          </a:p>
          <a:p>
            <a:pPr>
              <a:buNone/>
            </a:pPr>
            <a:r>
              <a:rPr lang="en-IN" sz="3800" b="1" dirty="0" smtClean="0">
                <a:solidFill>
                  <a:srgbClr val="FFFF00"/>
                </a:solidFill>
                <a:latin typeface="Arial Narrow" pitchFamily="34" charset="0"/>
              </a:rPr>
              <a:t>He asked to write  down the Visions on Earth).  </a:t>
            </a:r>
          </a:p>
          <a:p>
            <a:endParaRPr lang="en-IN" sz="3800" b="1" dirty="0" smtClean="0">
              <a:solidFill>
                <a:srgbClr val="FFFF00"/>
              </a:solidFill>
              <a:latin typeface="Arial Narrow" pitchFamily="34" charset="0"/>
            </a:endParaRPr>
          </a:p>
          <a:p>
            <a:endParaRPr lang="en-IN" b="1" dirty="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610600" cy="5593560"/>
          </a:xfrm>
        </p:spPr>
        <p:txBody>
          <a:bodyPr>
            <a:normAutofit/>
          </a:bodyPr>
          <a:lstStyle/>
          <a:p>
            <a:r>
              <a:rPr lang="en-IN" b="1" dirty="0" smtClean="0">
                <a:solidFill>
                  <a:srgbClr val="FFFF00"/>
                </a:solidFill>
                <a:latin typeface="Arial Narrow" pitchFamily="34" charset="0"/>
              </a:rPr>
              <a:t> The Apostle John while in heaven was given a book that he has commanded  to eat. </a:t>
            </a: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This book was about  Nations. </a:t>
            </a:r>
            <a:endParaRPr lang="en-IN"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Revelation </a:t>
            </a:r>
            <a:r>
              <a:rPr lang="en-IN" b="1" dirty="0" smtClean="0">
                <a:solidFill>
                  <a:srgbClr val="FFFF00"/>
                </a:solidFill>
                <a:latin typeface="Arial Narrow" pitchFamily="34" charset="0"/>
              </a:rPr>
              <a:t>10:8-11 shows an angel with the little book that had the decisions of nations in it. </a:t>
            </a:r>
          </a:p>
          <a:p>
            <a:r>
              <a:rPr lang="en-IN" b="1" dirty="0" smtClean="0">
                <a:solidFill>
                  <a:srgbClr val="FFFF00"/>
                </a:solidFill>
                <a:latin typeface="Arial Narrow" pitchFamily="34" charset="0"/>
              </a:rPr>
              <a:t> </a:t>
            </a:r>
          </a:p>
          <a:p>
            <a:pPr>
              <a:buNone/>
            </a:pPr>
            <a:endParaRPr lang="en-IN" b="1" dirty="0">
              <a:solidFill>
                <a:schemeClr val="accent6">
                  <a:lumMod val="60000"/>
                  <a:lumOff val="40000"/>
                </a:schemeClr>
              </a:solidFill>
              <a:latin typeface="Arial Narrow"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915400" cy="6324600"/>
          </a:xfrm>
        </p:spPr>
        <p:txBody>
          <a:bodyPr>
            <a:normAutofit/>
          </a:bodyPr>
          <a:lstStyle/>
          <a:p>
            <a:r>
              <a:rPr lang="en-IN" dirty="0" smtClean="0">
                <a:solidFill>
                  <a:srgbClr val="FFFF00"/>
                </a:solidFill>
                <a:latin typeface="Arial Narrow" pitchFamily="34" charset="0"/>
              </a:rPr>
              <a:t> </a:t>
            </a:r>
            <a:r>
              <a:rPr lang="en-US" b="1" dirty="0" smtClean="0">
                <a:solidFill>
                  <a:srgbClr val="FFFF00"/>
                </a:solidFill>
                <a:latin typeface="Arial Narrow" pitchFamily="34" charset="0"/>
              </a:rPr>
              <a:t>“</a:t>
            </a:r>
            <a:r>
              <a:rPr lang="en-IN" b="1" dirty="0" smtClean="0">
                <a:solidFill>
                  <a:srgbClr val="FFFF00"/>
                </a:solidFill>
                <a:latin typeface="Arial Narrow" pitchFamily="34" charset="0"/>
              </a:rPr>
              <a:t>Then the voice that I had heard from heaven spoke to me again, saying, “Go, take the scroll that is open in the hand of the angel who is standing on the sea and on the land.”   So I went to the angel and told him to give me the little scroll. And he said to me, “Take and eat it; it will make your stomach bitter, but in your mouth it will be sweet as honey.”  And I took the little scroll from the hand of the angel and ate it. It was sweet as honey in my mouth, but when I had eaten it my stomach was made bitter.  And I was told, “You must again prophesy about many peoples and nations and languages and kings.” Rev 10:8 </a:t>
            </a:r>
            <a:endParaRPr lang="en-IN" dirty="0" smtClean="0">
              <a:solidFill>
                <a:srgbClr val="FFFF00"/>
              </a:solidFill>
              <a:latin typeface="Arial Narrow" pitchFamily="34" charset="0"/>
            </a:endParaRPr>
          </a:p>
          <a:p>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019800"/>
          </a:xfrm>
        </p:spPr>
        <p:txBody>
          <a:bodyPr>
            <a:normAutofit fontScale="92500" lnSpcReduction="20000"/>
          </a:bodyPr>
          <a:lstStyle/>
          <a:p>
            <a:r>
              <a:rPr lang="en-IN" b="1" dirty="0" smtClean="0">
                <a:solidFill>
                  <a:srgbClr val="FFFF00"/>
                </a:solidFill>
                <a:latin typeface="Arial Narrow" pitchFamily="34" charset="0"/>
              </a:rPr>
              <a:t>John was instructed to take the book and eat it. </a:t>
            </a:r>
            <a:endParaRPr lang="en-IN"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This </a:t>
            </a:r>
            <a:r>
              <a:rPr lang="en-IN" b="1" dirty="0" smtClean="0">
                <a:solidFill>
                  <a:srgbClr val="FFFF00"/>
                </a:solidFill>
                <a:latin typeface="Arial Narrow" pitchFamily="34" charset="0"/>
              </a:rPr>
              <a:t>book was from heaven and was about the future and Kingdom  purposes of the  nations. </a:t>
            </a:r>
            <a:endParaRPr lang="en-IN" b="1" dirty="0" smtClean="0">
              <a:solidFill>
                <a:srgbClr val="FFFF00"/>
              </a:solidFill>
              <a:latin typeface="Arial Narrow" pitchFamily="34" charset="0"/>
            </a:endParaRP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We </a:t>
            </a:r>
            <a:r>
              <a:rPr lang="en-IN" b="1" dirty="0" smtClean="0">
                <a:solidFill>
                  <a:srgbClr val="FFFF00"/>
                </a:solidFill>
                <a:latin typeface="Arial Narrow" pitchFamily="34" charset="0"/>
              </a:rPr>
              <a:t>know this because the result of John eating the book was the ability to prophecy to peoples,  Nations,  tongues and kings</a:t>
            </a:r>
            <a:r>
              <a:rPr lang="en-IN" b="1" dirty="0" smtClean="0">
                <a:solidFill>
                  <a:srgbClr val="FFFF00"/>
                </a:solidFill>
                <a:latin typeface="Arial Narrow" pitchFamily="34" charset="0"/>
              </a:rPr>
              <a:t>.</a:t>
            </a:r>
          </a:p>
          <a:p>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 </a:t>
            </a:r>
            <a:r>
              <a:rPr lang="en-IN" b="1" dirty="0" smtClean="0">
                <a:solidFill>
                  <a:srgbClr val="FFFF00"/>
                </a:solidFill>
                <a:latin typeface="Arial Narrow" pitchFamily="34" charset="0"/>
              </a:rPr>
              <a:t>It was going to become the job of the apostle John to prophecy out of the books  what God had  said about these  nations. </a:t>
            </a:r>
            <a:endParaRPr lang="en-IN" b="1" dirty="0" smtClean="0">
              <a:solidFill>
                <a:srgbClr val="FFFF00"/>
              </a:solidFill>
              <a:latin typeface="Arial Narrow" pitchFamily="34" charset="0"/>
            </a:endParaRPr>
          </a:p>
          <a:p>
            <a:r>
              <a:rPr lang="en-IN" b="1" dirty="0" smtClean="0">
                <a:solidFill>
                  <a:srgbClr val="FFFF00"/>
                </a:solidFill>
                <a:latin typeface="Arial Narrow" pitchFamily="34" charset="0"/>
              </a:rPr>
              <a:t>When </a:t>
            </a:r>
            <a:r>
              <a:rPr lang="en-IN" b="1" dirty="0" smtClean="0">
                <a:solidFill>
                  <a:srgbClr val="FFFF00"/>
                </a:solidFill>
                <a:latin typeface="Arial Narrow" pitchFamily="34" charset="0"/>
              </a:rPr>
              <a:t>John would  prophecy from the books,  it allowed court sessions to begin. </a:t>
            </a:r>
            <a:endParaRPr lang="en-US" b="1" dirty="0" smtClean="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r>
              <a:rPr lang="en-US" sz="3600" b="1" dirty="0" smtClean="0">
                <a:solidFill>
                  <a:srgbClr val="FFFF00"/>
                </a:solidFill>
                <a:latin typeface="Arial Narrow" pitchFamily="34" charset="0"/>
              </a:rPr>
              <a:t>Daniel saw the books being opened in heaven while the court sat.</a:t>
            </a:r>
            <a:endParaRPr lang="en-IN" sz="3600" b="1" dirty="0" smtClean="0">
              <a:solidFill>
                <a:srgbClr val="FFFF00"/>
              </a:solidFill>
              <a:latin typeface="Arial Narrow" pitchFamily="34" charset="0"/>
            </a:endParaRPr>
          </a:p>
          <a:p>
            <a:endParaRPr lang="en-IN" sz="3600" b="1" dirty="0" smtClean="0">
              <a:solidFill>
                <a:srgbClr val="FFFF00"/>
              </a:solidFill>
              <a:latin typeface="Arial Narrow" pitchFamily="34" charset="0"/>
            </a:endParaRPr>
          </a:p>
          <a:p>
            <a:r>
              <a:rPr lang="en-IN" sz="3600" b="1" dirty="0" smtClean="0">
                <a:solidFill>
                  <a:srgbClr val="FFFF00"/>
                </a:solidFill>
                <a:latin typeface="Arial Narrow" pitchFamily="34" charset="0"/>
              </a:rPr>
              <a:t>Dan </a:t>
            </a:r>
            <a:r>
              <a:rPr lang="en-IN" sz="3600" b="1" dirty="0" smtClean="0">
                <a:solidFill>
                  <a:srgbClr val="FFFF00"/>
                </a:solidFill>
                <a:latin typeface="Arial Narrow" pitchFamily="34" charset="0"/>
              </a:rPr>
              <a:t>7:10  A stream of fire issued and came out from before him; a thousand thousands served him, and ten thousand times ten thousand stood before him; the court sat in judgment, and the books were opened. </a:t>
            </a:r>
            <a:endParaRPr lang="en-US" sz="3600" b="1" dirty="0" smtClean="0">
              <a:solidFill>
                <a:srgbClr val="FFFF00"/>
              </a:solidFill>
              <a:latin typeface="Arial Narrow"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3344</TotalTime>
  <Words>517</Words>
  <Application>Microsoft Office PowerPoint</Application>
  <PresentationFormat>On-screen Show (4:3)</PresentationFormat>
  <Paragraphs>72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153</cp:revision>
  <dcterms:created xsi:type="dcterms:W3CDTF">2010-06-08T01:36:57Z</dcterms:created>
  <dcterms:modified xsi:type="dcterms:W3CDTF">2021-01-26T19:35:13Z</dcterms:modified>
</cp:coreProperties>
</file>